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3"/>
  </p:notesMasterIdLst>
  <p:sldIdLst>
    <p:sldId id="256" r:id="rId2"/>
    <p:sldId id="257" r:id="rId3"/>
    <p:sldId id="265" r:id="rId4"/>
    <p:sldId id="266" r:id="rId5"/>
    <p:sldId id="260" r:id="rId6"/>
    <p:sldId id="268" r:id="rId7"/>
    <p:sldId id="267" r:id="rId8"/>
    <p:sldId id="270" r:id="rId9"/>
    <p:sldId id="263" r:id="rId10"/>
    <p:sldId id="264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774" autoAdjust="0"/>
  </p:normalViewPr>
  <p:slideViewPr>
    <p:cSldViewPr snapToGrid="0">
      <p:cViewPr varScale="1">
        <p:scale>
          <a:sx n="67" d="100"/>
          <a:sy n="67" d="100"/>
        </p:scale>
        <p:origin x="96" y="3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79586-AAEE-4FF4-A9FB-8B527E3B6FC8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2BE8F-C9B0-4C2C-AFB0-380039B24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31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Ghidra</a:t>
            </a:r>
            <a:r>
              <a:rPr lang="en-US" dirty="0"/>
              <a:t> breaks the code down to the assembly and allows you to mess around and break all of the good stuff in there.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2BE8F-C9B0-4C2C-AFB0-380039B24A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4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Ghidra</a:t>
            </a:r>
            <a:r>
              <a:rPr lang="en-US" dirty="0"/>
              <a:t> breaks the code down to the assembly and allows you to mess around and break all of the good stuff in there.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2BE8F-C9B0-4C2C-AFB0-380039B24A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62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Ghidra</a:t>
            </a:r>
            <a:r>
              <a:rPr lang="en-US" dirty="0"/>
              <a:t> breaks the code down to the assembly and allows you to mess around and break all of the good stuff in there.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2BE8F-C9B0-4C2C-AFB0-380039B24A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38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binaries are compiled very differently and in stripped versions there are a lot more functions than are declared</a:t>
            </a:r>
          </a:p>
          <a:p>
            <a:r>
              <a:rPr lang="en-US" dirty="0"/>
              <a:t>Additionally, when trying to load go into </a:t>
            </a:r>
            <a:r>
              <a:rPr lang="en-US" dirty="0" err="1"/>
              <a:t>Ghidra</a:t>
            </a:r>
            <a:r>
              <a:rPr lang="en-US" dirty="0"/>
              <a:t> (which cant </a:t>
            </a:r>
            <a:r>
              <a:rPr lang="en-US" dirty="0" err="1"/>
              <a:t>decmoplie</a:t>
            </a:r>
            <a:r>
              <a:rPr lang="en-US" dirty="0"/>
              <a:t> go binaries without help) function names are lost. (show example)</a:t>
            </a:r>
          </a:p>
          <a:p>
            <a:r>
              <a:rPr lang="en-US" dirty="0"/>
              <a:t>So just like the article I found and executed the script they borrowed to recover the functions names which again allow for easier tracking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2BE8F-C9B0-4C2C-AFB0-380039B24A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57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2BE8F-C9B0-4C2C-AFB0-380039B24A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2BE8F-C9B0-4C2C-AFB0-380039B24A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3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in their </a:t>
            </a:r>
            <a:r>
              <a:rPr lang="en-US" dirty="0" err="1"/>
              <a:t>scriptcs</a:t>
            </a:r>
            <a:r>
              <a:rPr lang="en-US" dirty="0"/>
              <a:t> caused key metadata files to get overwritten some how and tracking it down I think it was because of the function scripts.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2BE8F-C9B0-4C2C-AFB0-380039B24A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55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69757E8-4235-4C69-82B3-AD7CAA1D003E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C168AD3-6148-4F81-83F1-F5C3C898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85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7E8-4235-4C69-82B3-AD7CAA1D003E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68AD3-6148-4F81-83F1-F5C3C898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19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7E8-4235-4C69-82B3-AD7CAA1D003E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68AD3-6148-4F81-83F1-F5C3C898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10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7E8-4235-4C69-82B3-AD7CAA1D003E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68AD3-6148-4F81-83F1-F5C3C898B31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9914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7E8-4235-4C69-82B3-AD7CAA1D003E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68AD3-6148-4F81-83F1-F5C3C898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5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7E8-4235-4C69-82B3-AD7CAA1D003E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68AD3-6148-4F81-83F1-F5C3C898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62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7E8-4235-4C69-82B3-AD7CAA1D003E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68AD3-6148-4F81-83F1-F5C3C898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993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7E8-4235-4C69-82B3-AD7CAA1D003E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68AD3-6148-4F81-83F1-F5C3C898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21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7E8-4235-4C69-82B3-AD7CAA1D003E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68AD3-6148-4F81-83F1-F5C3C898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89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7E8-4235-4C69-82B3-AD7CAA1D003E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68AD3-6148-4F81-83F1-F5C3C898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10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7E8-4235-4C69-82B3-AD7CAA1D003E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68AD3-6148-4F81-83F1-F5C3C898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4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7E8-4235-4C69-82B3-AD7CAA1D003E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68AD3-6148-4F81-83F1-F5C3C898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93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7E8-4235-4C69-82B3-AD7CAA1D003E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68AD3-6148-4F81-83F1-F5C3C898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27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7E8-4235-4C69-82B3-AD7CAA1D003E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68AD3-6148-4F81-83F1-F5C3C898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17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7E8-4235-4C69-82B3-AD7CAA1D003E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68AD3-6148-4F81-83F1-F5C3C898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90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7E8-4235-4C69-82B3-AD7CAA1D003E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68AD3-6148-4F81-83F1-F5C3C898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1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57E8-4235-4C69-82B3-AD7CAA1D003E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68AD3-6148-4F81-83F1-F5C3C898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0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757E8-4235-4C69-82B3-AD7CAA1D003E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68AD3-6148-4F81-83F1-F5C3C898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18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hidraninja/ghidra_scripts/blob/master/golang_renamer.py" TargetMode="External"/><Relationship Id="rId2" Type="http://schemas.openxmlformats.org/officeDocument/2006/relationships/hyperlink" Target="https://cujo.com/reverse-engineering-go-binaries-with-ghidra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etCUJO/ThreatIntel/tree/master/Research_materials/Golang_reversing" TargetMode="External"/><Relationship Id="rId4" Type="http://schemas.openxmlformats.org/officeDocument/2006/relationships/hyperlink" Target="https://github.com/getCUJO/ThreatIntel/tree/master/Scripts/Ghidr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B58E-B684-5C72-954A-B98A61F9C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9919" y="0"/>
            <a:ext cx="7353491" cy="1127490"/>
          </a:xfrm>
        </p:spPr>
        <p:txBody>
          <a:bodyPr/>
          <a:lstStyle/>
          <a:p>
            <a:pPr algn="ctr"/>
            <a:r>
              <a:rPr lang="en-US" dirty="0" err="1"/>
              <a:t>Ghidra</a:t>
            </a:r>
            <a:r>
              <a:rPr lang="en-US" dirty="0"/>
              <a:t> vs 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0F591C-E64D-17EF-9B6A-69258ED52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3767" y="5730745"/>
            <a:ext cx="8791575" cy="1655762"/>
          </a:xfrm>
        </p:spPr>
        <p:txBody>
          <a:bodyPr/>
          <a:lstStyle/>
          <a:p>
            <a:pPr algn="ctr"/>
            <a:r>
              <a:rPr lang="en-US" dirty="0"/>
              <a:t>Carlton </a:t>
            </a:r>
            <a:r>
              <a:rPr lang="en-US" dirty="0" err="1"/>
              <a:t>wilcox</a:t>
            </a:r>
            <a:endParaRPr lang="en-US" dirty="0"/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1A605FC1-CA3D-8EFB-6BE2-CDE84BF95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881" y="1678386"/>
            <a:ext cx="3160925" cy="316092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ABD48A6-FED2-0F05-C6B0-3B21E326C57B}"/>
              </a:ext>
            </a:extLst>
          </p:cNvPr>
          <p:cNvGrpSpPr/>
          <p:nvPr/>
        </p:nvGrpSpPr>
        <p:grpSpPr>
          <a:xfrm>
            <a:off x="2314277" y="1678386"/>
            <a:ext cx="2016097" cy="3218376"/>
            <a:chOff x="2499919" y="2922077"/>
            <a:chExt cx="2016097" cy="3218376"/>
          </a:xfrm>
        </p:grpSpPr>
        <p:pic>
          <p:nvPicPr>
            <p:cNvPr id="7" name="Picture 6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FBA8B4D4-9101-6972-A192-8279E74DB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2558" y1="25391" x2="32558" y2="25391"/>
                          <a14:foregroundMark x1="74419" y1="34766" x2="74419" y2="347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9919" y="3139750"/>
              <a:ext cx="2016097" cy="3000703"/>
            </a:xfrm>
            <a:prstGeom prst="rect">
              <a:avLst/>
            </a:prstGeom>
          </p:spPr>
        </p:pic>
        <p:pic>
          <p:nvPicPr>
            <p:cNvPr id="13" name="Graphic 12" descr="Baseball hat with solid fill">
              <a:extLst>
                <a:ext uri="{FF2B5EF4-FFF2-40B4-BE49-F238E27FC236}">
                  <a16:creationId xmlns:a16="http://schemas.microsoft.com/office/drawing/2014/main" id="{16DFBDC7-39F2-F0A8-5D71-DFF5EA2B4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4964" y="2922077"/>
              <a:ext cx="1125263" cy="1125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1875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13B1-355B-21D7-AC8F-C3BE01AA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was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45893-C711-86B5-96F1-02BC925F4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binaries are difficult to analyze </a:t>
            </a:r>
          </a:p>
          <a:p>
            <a:r>
              <a:rPr lang="en-US" dirty="0"/>
              <a:t>Go is a powerful tool </a:t>
            </a:r>
          </a:p>
          <a:p>
            <a:r>
              <a:rPr lang="en-US" dirty="0"/>
              <a:t>Other compilers similar results?</a:t>
            </a:r>
          </a:p>
        </p:txBody>
      </p:sp>
    </p:spTree>
    <p:extLst>
      <p:ext uri="{BB962C8B-B14F-4D97-AF65-F5344CB8AC3E}">
        <p14:creationId xmlns:p14="http://schemas.microsoft.com/office/powerpoint/2010/main" val="343225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A7BF6-8D41-5212-158F-45C6D226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6C52-655C-2F77-CE2D-65495E90E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https://cujo.com/reverse-engineering-go-binaries-with-ghidra/</a:t>
            </a:r>
            <a:endParaRPr lang="en-US" dirty="0"/>
          </a:p>
          <a:p>
            <a:r>
              <a:rPr lang="en-US" dirty="0">
                <a:hlinkClick r:id="rId3"/>
              </a:rPr>
              <a:t>https://github.com/ghidraninja/ghidra_scripts/blob/master/golang_renamer.py</a:t>
            </a:r>
            <a:endParaRPr lang="en-US" dirty="0"/>
          </a:p>
          <a:p>
            <a:r>
              <a:rPr lang="en-US" dirty="0">
                <a:hlinkClick r:id="rId4"/>
              </a:rPr>
              <a:t>https://github.com/getCUJO/ThreatIntel/tree/master/Scripts/Ghidra</a:t>
            </a:r>
            <a:endParaRPr lang="en-US" dirty="0"/>
          </a:p>
          <a:p>
            <a:r>
              <a:rPr lang="en-US" dirty="0">
                <a:hlinkClick r:id="rId5"/>
              </a:rPr>
              <a:t>https://github.com/getCUJO/ThreatIntel/tree/master/Research_materials/Golang_reversing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71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13B1-355B-21D7-AC8F-C3BE01AA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ghidra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45893-C711-86B5-96F1-02BC925F4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NSA developed, binary reverse engineering tool</a:t>
            </a:r>
          </a:p>
          <a:p>
            <a:r>
              <a:rPr lang="en-US" dirty="0"/>
              <a:t>Made open-source in 2019</a:t>
            </a:r>
          </a:p>
          <a:p>
            <a:r>
              <a:rPr lang="en-US" dirty="0"/>
              <a:t>Takes binaries and can “disassemble, assemble, decompile, graphing, and scripting along with hundreds of other features”</a:t>
            </a:r>
          </a:p>
          <a:p>
            <a:r>
              <a:rPr lang="en-US" dirty="0"/>
              <a:t>Still maintained by the NSA on their </a:t>
            </a:r>
            <a:r>
              <a:rPr lang="en-US" dirty="0" err="1"/>
              <a:t>github</a:t>
            </a:r>
            <a:r>
              <a:rPr lang="en-US" dirty="0"/>
              <a:t>….</a:t>
            </a:r>
          </a:p>
          <a:p>
            <a:endParaRPr lang="en-US" dirty="0"/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43FA458-9F04-8BC2-BE4B-A894D3389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837" y="4422101"/>
            <a:ext cx="4113175" cy="23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3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13B1-355B-21D7-AC8F-C3BE01AA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Project Source</a:t>
            </a:r>
          </a:p>
        </p:txBody>
      </p:sp>
      <p:sp>
        <p:nvSpPr>
          <p:cNvPr id="13" name="Round Diagonal Corner Rectangle 9">
            <a:extLst>
              <a:ext uri="{FF2B5EF4-FFF2-40B4-BE49-F238E27FC236}">
                <a16:creationId xmlns:a16="http://schemas.microsoft.com/office/drawing/2014/main" id="{C16B00BF-AF6E-430A-80B1-9D3C78941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E373EB-4AED-9257-BCDE-845866954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21" y="1282969"/>
            <a:ext cx="4871434" cy="2567135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45D68E0D-4660-7E84-83EF-7136F3096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78" y="4333117"/>
            <a:ext cx="3436970" cy="9122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45893-C711-86B5-96F1-02BC925F4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/>
              <a:t>CUJO AI</a:t>
            </a:r>
          </a:p>
          <a:p>
            <a:r>
              <a:rPr lang="en-US" dirty="0"/>
              <a:t>GO vs C</a:t>
            </a:r>
          </a:p>
          <a:p>
            <a:r>
              <a:rPr lang="en-US" dirty="0"/>
              <a:t>eCh0raix Ransomware (targeting QNAP network-attached storage (NAS) devices.)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289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13B1-355B-21D7-AC8F-C3BE01AA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What is Reverse engineering</a:t>
            </a:r>
          </a:p>
        </p:txBody>
      </p:sp>
      <p:sp>
        <p:nvSpPr>
          <p:cNvPr id="13" name="Round Diagonal Corner Rectangle 9">
            <a:extLst>
              <a:ext uri="{FF2B5EF4-FFF2-40B4-BE49-F238E27FC236}">
                <a16:creationId xmlns:a16="http://schemas.microsoft.com/office/drawing/2014/main" id="{C16B00BF-AF6E-430A-80B1-9D3C78941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45893-C711-86B5-96F1-02BC925F4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/>
              <a:t>Break it apart and see how it works</a:t>
            </a:r>
          </a:p>
          <a:p>
            <a:r>
              <a:rPr lang="en-US" dirty="0"/>
              <a:t>Using the provided tools and information to manipulate the code </a:t>
            </a:r>
          </a:p>
          <a:p>
            <a:r>
              <a:rPr lang="en-US" dirty="0"/>
              <a:t>Assembly is hard.</a:t>
            </a:r>
          </a:p>
          <a:p>
            <a:endParaRPr lang="en-US" dirty="0"/>
          </a:p>
        </p:txBody>
      </p:sp>
      <p:pic>
        <p:nvPicPr>
          <p:cNvPr id="7" name="Picture 6" descr="A picture containing text, screenshot, indoor, computer&#10;&#10;Description automatically generated">
            <a:extLst>
              <a:ext uri="{FF2B5EF4-FFF2-40B4-BE49-F238E27FC236}">
                <a16:creationId xmlns:a16="http://schemas.microsoft.com/office/drawing/2014/main" id="{F7556C8E-96AA-5CC9-F147-EF7F73085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55" y="1469727"/>
            <a:ext cx="5143421" cy="369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76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1">
            <a:extLst>
              <a:ext uri="{FF2B5EF4-FFF2-40B4-BE49-F238E27FC236}">
                <a16:creationId xmlns:a16="http://schemas.microsoft.com/office/drawing/2014/main" id="{F693BD2D-90DE-41D0-B07B-6670FECAB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420D8642-D968-4F94-843D-8C13771E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4EF1635-745F-4114-8470-B93CB6303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ADE310-421F-4A07-86A0-0E0B3C3E2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92EFF714-AB04-436A-852B-F3B39BFDA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8E6C29E0-88AD-4D53-AAE1-D6E33BF33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C9A5E51-EE8F-4843-9436-D8B6CE131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0A0AF990-0077-4E68-8DC6-F945BE4C6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6B1F5C8-8321-4D71-B699-C2E87D9CA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B5C8775-0CF8-43A3-9CAB-1B97F6B2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B6C08C1-6FC3-49FF-8D4D-99E13D3BF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95CA3761-3A11-406A-A326-ECF26E072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0AABA579-772E-4579-AC6C-3F6D21659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E1A6CBE-4C42-4B7A-9453-4BC869D50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825ABAD8-3CA7-4EA3-ACAE-0EA73C71A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7DC73EC9-C427-4ED6-8EBE-BC00E9CF2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428B51A5-ACFB-44C2-9964-16F1DDA5E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4704545-01A1-468C-95DD-63B90C39A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F0473CE-D2DB-4ECD-B21A-4CA35148F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08C45B16-DC09-476F-9B4B-692F3D464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D0C0F01F-521A-4AF5-9070-1BBABCE9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B1723A5-EF2B-4DF7-BC63-F52B5E29F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5631D183-4732-4C19-A23C-B39628A06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79A8BC5-AAFA-4E6F-B675-3E0CC7E46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1DC0EC12-B52F-47E4-B851-CAFB05C57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E5DEA7B1-C866-4B5F-987C-4BD13F096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79B501A-0947-4E42-802D-3FC073C30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068696D0-F634-4F07-8C25-98443B168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A0097225-8B0D-4635-9EAB-53A208A5E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115303E8-FF11-4E31-AADF-59BD54396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BEBB0441-EBFD-493A-89C9-8B4BE5630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877F3517-B32B-4798-9296-2B3A6D3D9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9CCEBBA5-0C29-432F-AC88-73B6AC562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95ED506A-0449-4956-BEAE-905FE03E5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D21D942D-689E-46D7-B06C-0F01177DB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F0364329-0D4F-4712-82D5-116BFDB45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C32A3069-F39D-4530-9666-2BF2E82E7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AFD9032F-96EE-4AC3-B4C4-9334C00D9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4B7C097-76FE-4D48-A2FB-28AE3EE45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5C3EA8FD-5A91-4EF7-AC73-FB7D115A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51599BE3-9721-4E55-9AD8-F49E15DA8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B34CF688-7031-482E-9897-AB4B7BF5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E9011520-9FE8-4C7F-B271-A06DB35AC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357A27C5-E3A1-4D83-82F6-6FAD21C51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71F4D3E9-B91C-45B3-B8A4-2C284D4EB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DED7151D-D6EF-4F03-87D0-7F963123BE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6C5C83AF-D468-4B0A-B449-C360CE26D5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4A5B4139-C66D-47A2-8B30-11415F15E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48F3A424-087B-4825-8313-519981EEC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3E8E1C6A-5AD4-4EBD-9FA1-132108BC5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ACEDD2AF-0DB9-4C5C-850B-DFEBCB10C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0A114CDE-F1F7-437C-9C09-E4374D639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DC6A2F35-ED69-484A-9425-087C0943C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5C3FAF61-A529-497A-B8EB-54BB72E88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395A6577-B4C3-42FF-98D3-CA3AB4883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B4A6EF5E-0CBE-4A8C-A303-0AD653540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6717E37-402B-4A63-88A6-E2F8C9728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158EE7FB-51AD-4A88-905A-45FF2BE78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B413B1-355B-21D7-AC8F-C3BE01AA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US" dirty="0"/>
              <a:t>What did I do?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367D7A-7AB8-A080-A774-C3A58F06CA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32" b="-1"/>
          <a:stretch/>
        </p:blipFill>
        <p:spPr>
          <a:xfrm>
            <a:off x="-5597" y="1"/>
            <a:ext cx="6101597" cy="3427413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7307E-8A34-F267-C90A-531B8FE7F8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9" b="7714"/>
          <a:stretch/>
        </p:blipFill>
        <p:spPr>
          <a:xfrm>
            <a:off x="-5597" y="3427414"/>
            <a:ext cx="6101597" cy="3430587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45893-C711-86B5-96F1-02BC925F4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/>
          </a:bodyPr>
          <a:lstStyle/>
          <a:p>
            <a:r>
              <a:rPr lang="en-US" dirty="0"/>
              <a:t>Installed </a:t>
            </a:r>
            <a:r>
              <a:rPr lang="en-US" dirty="0" err="1"/>
              <a:t>Ghidra</a:t>
            </a:r>
            <a:r>
              <a:rPr lang="en-US" dirty="0"/>
              <a:t>…. pain</a:t>
            </a:r>
          </a:p>
          <a:p>
            <a:r>
              <a:rPr lang="en-US" dirty="0"/>
              <a:t>Tried looking for familiar functions but found these</a:t>
            </a:r>
          </a:p>
          <a:p>
            <a:endParaRPr lang="en-US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645D35-E797-4482-A1FD-29D21AEAC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C7BA197-BE1E-4B2B-B2BC-7A9A095AE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860254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13B1-355B-21D7-AC8F-C3BE01AA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What did I do?</a:t>
            </a:r>
          </a:p>
        </p:txBody>
      </p:sp>
      <p:sp>
        <p:nvSpPr>
          <p:cNvPr id="13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AB0650A7-EBC5-B5F2-1D4F-805439012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2241996"/>
            <a:ext cx="6112382" cy="23685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45893-C711-86B5-96F1-02BC925F4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Ghidra struggles with stings because Go are a sequence of bytes instead of characters like in C.</a:t>
            </a:r>
          </a:p>
          <a:p>
            <a:pPr>
              <a:lnSpc>
                <a:spcPct val="110000"/>
              </a:lnSpc>
            </a:pPr>
            <a:r>
              <a:rPr lang="en-US" sz="1700"/>
              <a:t>So running their script which claims to solve the issue, I did find some strings that were identified and others that are not.</a:t>
            </a:r>
          </a:p>
          <a:p>
            <a:pPr>
              <a:lnSpc>
                <a:spcPct val="110000"/>
              </a:lnSpc>
            </a:pPr>
            <a:r>
              <a:rPr lang="en-US" sz="1700"/>
              <a:t>Looking for “Usage: ./main &lt;target.txt&gt;”</a:t>
            </a:r>
          </a:p>
          <a:p>
            <a:pPr>
              <a:lnSpc>
                <a:spcPct val="110000"/>
              </a:lnSpc>
            </a:pPr>
            <a:endParaRPr lang="en-US" sz="1700"/>
          </a:p>
          <a:p>
            <a:pPr>
              <a:lnSpc>
                <a:spcPct val="11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85134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13B1-355B-21D7-AC8F-C3BE01AA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I do?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D6B4FB-7082-9E23-87B7-9A8C64021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31" y="1816335"/>
            <a:ext cx="10380537" cy="4848429"/>
          </a:xfrm>
        </p:spPr>
      </p:pic>
    </p:spTree>
    <p:extLst>
      <p:ext uri="{BB962C8B-B14F-4D97-AF65-F5344CB8AC3E}">
        <p14:creationId xmlns:p14="http://schemas.microsoft.com/office/powerpoint/2010/main" val="2226816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13B1-355B-21D7-AC8F-C3BE01AA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/>
              <a:t>What did I do?</a:t>
            </a:r>
          </a:p>
        </p:txBody>
      </p:sp>
      <p:sp>
        <p:nvSpPr>
          <p:cNvPr id="16" name="Round Diagonal Corner Rectangle 6">
            <a:extLst>
              <a:ext uri="{FF2B5EF4-FFF2-40B4-BE49-F238E27FC236}">
                <a16:creationId xmlns:a16="http://schemas.microsoft.com/office/drawing/2014/main" id="{8B9E3A5D-C977-4BD8-ADF3-3F8115033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screenshot, indoor, computer&#10;&#10;Description automatically generated">
            <a:extLst>
              <a:ext uri="{FF2B5EF4-FFF2-40B4-BE49-F238E27FC236}">
                <a16:creationId xmlns:a16="http://schemas.microsoft.com/office/drawing/2014/main" id="{061F07D6-01D9-59A0-68BA-692717F47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" y="1489904"/>
            <a:ext cx="3509391" cy="2374005"/>
          </a:xfrm>
          <a:prstGeom prst="rect">
            <a:avLst/>
          </a:prstGeom>
        </p:spPr>
      </p:pic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F3106A9D-4A8A-755C-3307-D72BBF1D4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16" y="4358248"/>
            <a:ext cx="3178638" cy="506987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F506CAB-8939-72C5-7171-E4952CA10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8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13B1-355B-21D7-AC8F-C3BE01AA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More struggles</a:t>
            </a:r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C16B00BF-AF6E-430A-80B1-9D3C78941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8350E2-8BEE-A6FA-1EFB-C46749939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43" y="1147146"/>
            <a:ext cx="4381272" cy="2201590"/>
          </a:xfrm>
          <a:prstGeom prst="rect">
            <a:avLst/>
          </a:prstGeom>
        </p:spPr>
      </p:pic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CB334025-BEAA-9D5D-2290-12E46CCBD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3649492"/>
            <a:ext cx="4635583" cy="192926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45893-C711-86B5-96F1-02BC925F4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 err="1"/>
              <a:t>Ghidra</a:t>
            </a:r>
            <a:r>
              <a:rPr lang="en-US" dirty="0"/>
              <a:t> crashed…..</a:t>
            </a:r>
          </a:p>
          <a:p>
            <a:r>
              <a:rPr lang="en-US" dirty="0"/>
              <a:t>Some functions and strings were not found or allocated correctly </a:t>
            </a:r>
          </a:p>
          <a:p>
            <a:r>
              <a:rPr lang="en-US" dirty="0"/>
              <a:t>I tried to fix their scripts they wrote but just could not get </a:t>
            </a:r>
          </a:p>
        </p:txBody>
      </p:sp>
    </p:spTree>
    <p:extLst>
      <p:ext uri="{BB962C8B-B14F-4D97-AF65-F5344CB8AC3E}">
        <p14:creationId xmlns:p14="http://schemas.microsoft.com/office/powerpoint/2010/main" val="22539965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854</TotalTime>
  <Words>475</Words>
  <Application>Microsoft Office PowerPoint</Application>
  <PresentationFormat>Widescreen</PresentationFormat>
  <Paragraphs>51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Circuit</vt:lpstr>
      <vt:lpstr>Ghidra vs Go</vt:lpstr>
      <vt:lpstr>What is ghidra</vt:lpstr>
      <vt:lpstr>Project Source</vt:lpstr>
      <vt:lpstr>What is Reverse engineering</vt:lpstr>
      <vt:lpstr>What did I do?</vt:lpstr>
      <vt:lpstr>What did I do?</vt:lpstr>
      <vt:lpstr>What did I do?</vt:lpstr>
      <vt:lpstr>What did I do?</vt:lpstr>
      <vt:lpstr>More struggles</vt:lpstr>
      <vt:lpstr>Why was this important?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Ghidra vs Go</dc:title>
  <dc:creator>Carlton Wilcox</dc:creator>
  <cp:lastModifiedBy>Carlton Wilcox</cp:lastModifiedBy>
  <cp:revision>5</cp:revision>
  <dcterms:created xsi:type="dcterms:W3CDTF">2022-05-03T15:52:15Z</dcterms:created>
  <dcterms:modified xsi:type="dcterms:W3CDTF">2022-05-05T19:04:36Z</dcterms:modified>
</cp:coreProperties>
</file>